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94656"/>
  </p:normalViewPr>
  <p:slideViewPr>
    <p:cSldViewPr snapToGrid="0" snapToObjects="1">
      <p:cViewPr varScale="1">
        <p:scale>
          <a:sx n="106" d="100"/>
          <a:sy n="106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3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0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8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DD5F7-542B-5343-AECF-86188731F2EA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B909-078D-1945-B5CF-3898F90E3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Sequence assembly with </a:t>
            </a:r>
            <a:r>
              <a:rPr lang="en-US" dirty="0" err="1" smtClean="0"/>
              <a:t>Codoncode</a:t>
            </a:r>
            <a:r>
              <a:rPr lang="en-US" dirty="0" smtClean="0"/>
              <a:t> aligner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6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8" y="1271685"/>
            <a:ext cx="7521516" cy="374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11" y="96253"/>
            <a:ext cx="108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assemble sequences there are two options, the first is to assemble manually: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Select assemble in groups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A window will pop up and the select define name parts to establish your naming system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Define the naming system and verify it before you continue by clicking on preview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329990" y="1155032"/>
            <a:ext cx="757989" cy="661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07" y="1347537"/>
            <a:ext cx="3335921" cy="214162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676148" y="1840832"/>
            <a:ext cx="457200" cy="5173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053011" y="1957137"/>
            <a:ext cx="757989" cy="661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 flipV="1">
            <a:off x="9452810" y="3136231"/>
            <a:ext cx="553453" cy="485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82" y="3705725"/>
            <a:ext cx="4419457" cy="30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6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" y="1491916"/>
            <a:ext cx="5387114" cy="3344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11" y="96253"/>
            <a:ext cx="108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assemble sequences there are two options, the first is to assemble manually: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Make sure that the “name part” is the correct one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There is an option for pre-processing that does what it was done in the previous steps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Click assemble and you will get </a:t>
            </a:r>
            <a:r>
              <a:rPr lang="en-US" b="1" dirty="0" err="1" smtClean="0"/>
              <a:t>contigs</a:t>
            </a:r>
            <a:r>
              <a:rPr lang="en-US" b="1" dirty="0" smtClean="0"/>
              <a:t> named with the name part selected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4174958" y="1828800"/>
            <a:ext cx="757989" cy="661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07505" y="2791326"/>
            <a:ext cx="457200" cy="5173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24" y="1564105"/>
            <a:ext cx="4827755" cy="366963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0379242" y="4255168"/>
            <a:ext cx="757989" cy="661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0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3611" y="96253"/>
            <a:ext cx="108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project will look like this and the you can double click the </a:t>
            </a:r>
            <a:r>
              <a:rPr lang="en-US" dirty="0" err="1" smtClean="0"/>
              <a:t>contig</a:t>
            </a:r>
            <a:r>
              <a:rPr lang="en-US" dirty="0" smtClean="0"/>
              <a:t> folder to see chromatograms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4" y="613610"/>
            <a:ext cx="7775226" cy="384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65" y="3296653"/>
            <a:ext cx="575836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3611" y="96253"/>
            <a:ext cx="1082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you can go to </a:t>
            </a:r>
            <a:r>
              <a:rPr lang="en-US" b="1" dirty="0" smtClean="0"/>
              <a:t>file</a:t>
            </a:r>
            <a:r>
              <a:rPr lang="en-US" dirty="0" smtClean="0"/>
              <a:t> then select </a:t>
            </a:r>
            <a:r>
              <a:rPr lang="en-US" b="1" dirty="0" smtClean="0"/>
              <a:t>export </a:t>
            </a:r>
            <a:r>
              <a:rPr lang="en-US" dirty="0" smtClean="0"/>
              <a:t> and pick the </a:t>
            </a:r>
            <a:r>
              <a:rPr lang="en-US" b="1" dirty="0" smtClean="0"/>
              <a:t>consensus sequences </a:t>
            </a:r>
            <a:r>
              <a:rPr lang="en-US" dirty="0" smtClean="0"/>
              <a:t>and save it as </a:t>
            </a:r>
            <a:r>
              <a:rPr lang="en-US" dirty="0" err="1" smtClean="0"/>
              <a:t>fasta</a:t>
            </a:r>
            <a:r>
              <a:rPr lang="en-US" dirty="0" smtClean="0"/>
              <a:t> for further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8" y="977852"/>
            <a:ext cx="9641305" cy="51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633"/>
            <a:ext cx="12192000" cy="5580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11" y="96253"/>
            <a:ext cx="108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files in </a:t>
            </a:r>
            <a:r>
              <a:rPr lang="en-US" dirty="0" err="1" smtClean="0"/>
              <a:t>codoncode</a:t>
            </a:r>
            <a:r>
              <a:rPr lang="en-US" dirty="0" smtClean="0"/>
              <a:t> aligner or you can also drag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0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9" y="537505"/>
            <a:ext cx="4938483" cy="622424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666874" y="3332747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82852" y="2454442"/>
            <a:ext cx="3801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b="1" dirty="0" smtClean="0"/>
              <a:t>preferences </a:t>
            </a:r>
            <a:r>
              <a:rPr lang="en-US" dirty="0"/>
              <a:t>t</a:t>
            </a:r>
            <a:r>
              <a:rPr lang="en-US" dirty="0" smtClean="0"/>
              <a:t>o adjust parameters as needed (usually default parameters are fine):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Clipping parameters (removed bad sequences)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Assembly parameters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adjustments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8" y="1176421"/>
            <a:ext cx="5134749" cy="4947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621" y="288758"/>
            <a:ext cx="424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Assembly parameters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46" y="1207054"/>
            <a:ext cx="4912895" cy="4717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7895" y="441158"/>
            <a:ext cx="424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Clipping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264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90" y="678782"/>
            <a:ext cx="6998449" cy="3002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389" y="252663"/>
            <a:ext cx="565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17" y="3331918"/>
            <a:ext cx="6542504" cy="31297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052604" y="3561347"/>
            <a:ext cx="27077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72657" y="4243136"/>
            <a:ext cx="27077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523874" y="5305926"/>
            <a:ext cx="360947" cy="2887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75" y="661737"/>
            <a:ext cx="10121835" cy="5907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11" y="96253"/>
            <a:ext cx="1082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</a:t>
            </a:r>
            <a:r>
              <a:rPr lang="en-US" b="1" dirty="0" smtClean="0"/>
              <a:t>call bases</a:t>
            </a:r>
            <a:r>
              <a:rPr lang="en-US" dirty="0" smtClean="0"/>
              <a:t>, if necessary. files will be removed and new files will be generated with the corrected quality values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005137" y="818147"/>
            <a:ext cx="1179095" cy="9986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351"/>
          <a:stretch/>
        </p:blipFill>
        <p:spPr>
          <a:xfrm>
            <a:off x="952549" y="709863"/>
            <a:ext cx="9998144" cy="61481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11" y="96253"/>
            <a:ext cx="108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select all the sequences and click on </a:t>
            </a:r>
            <a:r>
              <a:rPr lang="en-US" b="1" dirty="0" smtClean="0"/>
              <a:t>clip bases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5811253" y="360947"/>
            <a:ext cx="1179095" cy="9986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679986"/>
            <a:ext cx="9663195" cy="5672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11" y="96253"/>
            <a:ext cx="108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sequences  did not pass the quality threshold, so they were moved to the trash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13611" y="4800600"/>
            <a:ext cx="10888578" cy="1479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3611" y="96253"/>
            <a:ext cx="108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assemble sequences there are two options, the first is to assemble manually: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Select the corresponding sequences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Hit assemble and it will generate a </a:t>
            </a:r>
            <a:r>
              <a:rPr lang="en-US" b="1" dirty="0" err="1" smtClean="0"/>
              <a:t>contig</a:t>
            </a:r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The resulting </a:t>
            </a:r>
            <a:r>
              <a:rPr lang="en-US" b="1" dirty="0" err="1" smtClean="0"/>
              <a:t>contig</a:t>
            </a:r>
            <a:r>
              <a:rPr lang="en-US" b="1" dirty="0" smtClean="0"/>
              <a:t> will be labeled as contig1, make sure that you rename to the actual isolate name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3" y="1359569"/>
            <a:ext cx="6690246" cy="3850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16" y="3260558"/>
            <a:ext cx="5255284" cy="33086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403559" y="1383632"/>
            <a:ext cx="757989" cy="661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4253" y="5390146"/>
            <a:ext cx="5089358" cy="324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8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289</Words>
  <Application>Microsoft Macintosh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Sequence assembly with Codoncode aligner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assembly with Codoncode aligner</dc:title>
  <dc:creator>Alejandro Rojas</dc:creator>
  <cp:lastModifiedBy>Alejandro Rojas</cp:lastModifiedBy>
  <cp:revision>8</cp:revision>
  <dcterms:created xsi:type="dcterms:W3CDTF">2016-06-07T14:27:47Z</dcterms:created>
  <dcterms:modified xsi:type="dcterms:W3CDTF">2016-06-07T15:10:24Z</dcterms:modified>
</cp:coreProperties>
</file>